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4"/>
  </p:notesMasterIdLst>
  <p:sldIdLst>
    <p:sldId id="256" r:id="rId2"/>
    <p:sldId id="257" r:id="rId3"/>
  </p:sldIdLst>
  <p:sldSz cx="9144000" cy="6858000" type="letter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130"/>
    <p:restoredTop sz="94674"/>
  </p:normalViewPr>
  <p:slideViewPr>
    <p:cSldViewPr snapToGrid="0" snapToObjects="1">
      <p:cViewPr varScale="1">
        <p:scale>
          <a:sx n="124" d="100"/>
          <a:sy n="124" d="100"/>
        </p:scale>
        <p:origin x="456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F13337A-2AD5-4ED6-B288-B40B9D4D464C}" type="datetimeFigureOut">
              <a:rPr lang="es-MX" smtClean="0"/>
              <a:t>02/05/19</a:t>
            </a:fld>
            <a:endParaRPr lang="es-MX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3028950" y="857250"/>
            <a:ext cx="30861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914400" y="3300413"/>
            <a:ext cx="7315200" cy="27003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D4C1574-718E-4D90-8601-3754909651D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762478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4C1574-718E-4D90-8601-3754909651D3}" type="slidenum">
              <a:rPr lang="es-MX" smtClean="0"/>
              <a:t>1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00988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4C1574-718E-4D90-8601-3754909651D3}" type="slidenum">
              <a:rPr lang="es-MX" smtClean="0"/>
              <a:t>2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819324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C4C133-6B68-C444-9E3A-D123FDF7FD73}" type="datetimeFigureOut">
              <a:rPr lang="es-MX" smtClean="0"/>
              <a:t>02/05/19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0A072-C491-6043-B9EC-F674E030B0C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386242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C4C133-6B68-C444-9E3A-D123FDF7FD73}" type="datetimeFigureOut">
              <a:rPr lang="es-MX" smtClean="0"/>
              <a:t>02/05/19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0A072-C491-6043-B9EC-F674E030B0C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233131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C4C133-6B68-C444-9E3A-D123FDF7FD73}" type="datetimeFigureOut">
              <a:rPr lang="es-MX" smtClean="0"/>
              <a:t>02/05/19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0A072-C491-6043-B9EC-F674E030B0C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415095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C4C133-6B68-C444-9E3A-D123FDF7FD73}" type="datetimeFigureOut">
              <a:rPr lang="es-MX" smtClean="0"/>
              <a:t>02/05/19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0A072-C491-6043-B9EC-F674E030B0C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784712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C4C133-6B68-C444-9E3A-D123FDF7FD73}" type="datetimeFigureOut">
              <a:rPr lang="es-MX" smtClean="0"/>
              <a:t>02/05/19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0A072-C491-6043-B9EC-F674E030B0C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869688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C4C133-6B68-C444-9E3A-D123FDF7FD73}" type="datetimeFigureOut">
              <a:rPr lang="es-MX" smtClean="0"/>
              <a:t>02/05/19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0A072-C491-6043-B9EC-F674E030B0C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992750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C4C133-6B68-C444-9E3A-D123FDF7FD73}" type="datetimeFigureOut">
              <a:rPr lang="es-MX" smtClean="0"/>
              <a:t>02/05/19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0A072-C491-6043-B9EC-F674E030B0C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795915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C4C133-6B68-C444-9E3A-D123FDF7FD73}" type="datetimeFigureOut">
              <a:rPr lang="es-MX" smtClean="0"/>
              <a:t>02/05/19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0A072-C491-6043-B9EC-F674E030B0C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255502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C4C133-6B68-C444-9E3A-D123FDF7FD73}" type="datetimeFigureOut">
              <a:rPr lang="es-MX" smtClean="0"/>
              <a:t>02/05/19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0A072-C491-6043-B9EC-F674E030B0C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248221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C4C133-6B68-C444-9E3A-D123FDF7FD73}" type="datetimeFigureOut">
              <a:rPr lang="es-MX" smtClean="0"/>
              <a:t>02/05/19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0A072-C491-6043-B9EC-F674E030B0C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476523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C4C133-6B68-C444-9E3A-D123FDF7FD73}" type="datetimeFigureOut">
              <a:rPr lang="es-MX" smtClean="0"/>
              <a:t>02/05/19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0A072-C491-6043-B9EC-F674E030B0C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39912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C4C133-6B68-C444-9E3A-D123FDF7FD73}" type="datetimeFigureOut">
              <a:rPr lang="es-MX" smtClean="0"/>
              <a:t>02/05/19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60A072-C491-6043-B9EC-F674E030B0C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8541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941111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1683194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204</TotalTime>
  <Words>2</Words>
  <Application>Microsoft Macintosh PowerPoint</Application>
  <PresentationFormat>Carta (216 x 279 mm)</PresentationFormat>
  <Paragraphs>2</Paragraphs>
  <Slides>2</Slides>
  <Notes>2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Microsoft Office User</dc:creator>
  <cp:lastModifiedBy>Microsoft Office User</cp:lastModifiedBy>
  <cp:revision>18</cp:revision>
  <dcterms:created xsi:type="dcterms:W3CDTF">2019-01-11T19:43:18Z</dcterms:created>
  <dcterms:modified xsi:type="dcterms:W3CDTF">2019-05-02T16:18:49Z</dcterms:modified>
</cp:coreProperties>
</file>