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3337A-2AD5-4ED6-B288-B40B9D4D464C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C1574-718E-4D90-8601-3754909651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24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1574-718E-4D90-8601-3754909651D3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9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C1574-718E-4D90-8601-3754909651D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93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62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31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50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84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96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27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959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55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82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6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9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4C133-6B68-C444-9E3A-D123FDF7FD73}" type="datetimeFigureOut">
              <a:rPr lang="es-MX" smtClean="0"/>
              <a:t>02/05/19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A072-C491-6043-B9EC-F674E030B0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11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831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2</Words>
  <Application>Microsoft Macintosh PowerPoint</Application>
  <PresentationFormat>Carta (216 x 279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18</cp:revision>
  <dcterms:created xsi:type="dcterms:W3CDTF">2019-01-11T19:43:18Z</dcterms:created>
  <dcterms:modified xsi:type="dcterms:W3CDTF">2019-05-02T16:18:49Z</dcterms:modified>
</cp:coreProperties>
</file>