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3337A-2AD5-4ED6-B288-B40B9D4D464C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C1574-718E-4D90-8601-3754909651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247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1574-718E-4D90-8601-3754909651D3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9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1574-718E-4D90-8601-3754909651D3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932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1574-718E-4D90-8601-3754909651D3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9710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862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31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50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84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96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27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959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555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482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65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99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4C133-6B68-C444-9E3A-D123FDF7FD73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9188" y="2471241"/>
            <a:ext cx="7772400" cy="1163370"/>
          </a:xfrm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Título de ponencia/taller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s-ES" dirty="0" smtClean="0">
              <a:solidFill>
                <a:schemeClr val="bg1"/>
              </a:solidFill>
            </a:endParaRPr>
          </a:p>
          <a:p>
            <a:pPr algn="l"/>
            <a:r>
              <a:rPr lang="es-ES" dirty="0" smtClean="0">
                <a:solidFill>
                  <a:schemeClr val="bg1"/>
                </a:solidFill>
              </a:rPr>
              <a:t>Nombre del ponente/</a:t>
            </a:r>
            <a:r>
              <a:rPr lang="es-ES" dirty="0" err="1" smtClean="0">
                <a:solidFill>
                  <a:schemeClr val="bg1"/>
                </a:solidFill>
              </a:rPr>
              <a:t>tallerista</a:t>
            </a:r>
            <a:r>
              <a:rPr lang="es-ES" dirty="0" smtClean="0">
                <a:solidFill>
                  <a:schemeClr val="bg1"/>
                </a:solidFill>
              </a:rPr>
              <a:t>: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11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683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8960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10</Words>
  <Application>Microsoft Office PowerPoint</Application>
  <PresentationFormat>Carta (216 x 279 mm)</PresentationFormat>
  <Paragraphs>6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Título de ponencia/taller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ella</cp:lastModifiedBy>
  <cp:revision>19</cp:revision>
  <dcterms:created xsi:type="dcterms:W3CDTF">2019-01-11T19:43:18Z</dcterms:created>
  <dcterms:modified xsi:type="dcterms:W3CDTF">2019-05-03T17:38:47Z</dcterms:modified>
</cp:coreProperties>
</file>